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79A2-A32E-0998-D0A3-31343AFE1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5C479-BF9A-C4E8-6B7A-10D24C9A5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B2E09-EF4E-23D1-F787-7F682DD4F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E240D-ECCB-2DE5-6779-74953679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F8A3C-EA8B-9E9C-C34B-1DB25238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5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59F7-6CA3-25DC-D54F-CF881845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1C455-39BD-3AF5-DBA1-DC32987119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696AA-F71E-ED02-C4BF-3EE923F8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4B412-5E8C-E4AB-9090-B9F505CC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3D0BC-6E25-BD22-EF79-9499A172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4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D5C56-D683-E7B4-40C7-F54DFA615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8E6CE8-4CEC-9362-9B9D-557D22D2B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C8F59-AEBE-A1A8-09D5-F5341AF4D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65ABA-DB17-CEFF-FBEA-9E0FC9D4C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F48E7-F86D-518A-BD90-1A80D997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4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CB39-CFA0-7ADE-70B9-48E94C9A8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26890-CF14-D314-82A7-0FC055D5A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EBEE-B898-98DA-3F7E-39FEFDB99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3A48F-FC04-5195-05C7-4939878ED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D3890-4BF9-A784-0871-E354ACD1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4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0EDB-C2C1-9C9E-4FA9-B49E1D5A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39688-FA9E-4634-17F0-358B7728D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3FF2B-4D80-011E-785A-318C1CF9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CCFF4-8C23-5ED3-A849-B019ED9A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6B01D-D4E2-1164-555B-00E9302D0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7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67B68-DBF9-5EFB-6930-7D8A5B50E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10377-A26A-F0DE-EBC7-78A36DE03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BFC39-84D5-B8A9-7958-0FC7D4B2E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2EEAD-4615-6AAF-BCF3-E8535B63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9792C-071F-837F-765C-5509942A1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66DE4-DC99-3EB2-631B-F7593ADE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7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BB57-0159-2389-03CA-0DB858AE6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810BE-6D52-4841-FB23-568EEFDEE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64FA9-F518-4946-1B93-329380D2B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989817-B652-8E43-F03F-5F82ABADD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A78DE-830F-DC37-688A-E29DE2F1C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90C8A-E5AB-8710-58C2-2AB78292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40410-2372-7E41-BF81-2010F82DE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7BE8F8-A53B-17B1-0DE5-FCA9CC782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1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CA77-3451-6632-801D-1219E034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E23BC-9C13-05A5-3E17-2D01079D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3B27A-2AEB-4100-2519-6FA21398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4D9BC-25A0-718F-3727-787E2571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8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0714C-1611-6FA2-5F2D-481D4D30E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19521-8032-3EE9-0DF9-76F021F97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A83CB-3957-1120-9173-00AF829A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0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8C0B1-BAE2-42EE-B47C-18FCB47A1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C2A0-824A-9A76-8FF1-0A160C5D6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0F6FE-1978-AFF0-7195-C41E4C6D1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DA1A2-B254-668F-5C15-888143084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0F002-2043-F1A6-D010-847FD18C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14E8C-0EAF-1AB2-CBA6-90827D80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59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51BD-C97D-A9E8-90EF-E96E93432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755931-33CF-D0D9-9C81-31FB91199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4ED69-2323-3AFC-273C-32E927C0D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D60DF-A18B-F67F-7862-FB429EDD3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1B819-0ADB-D4C5-D5A9-6C757375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555ED-D132-D46D-6596-4232359C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9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F7B59E-68DA-99B7-15E2-BA168530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005A2B-DD1F-DD27-9E3D-B17E11CEC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EF1E1-987E-6BC4-9F61-203B167E0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2DA3DE-7132-48A7-9B17-8DD41CC0E47D}" type="datetimeFigureOut">
              <a:rPr lang="en-US" smtClean="0"/>
              <a:t>9/18/2025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1F3A1-E852-61BC-D423-854C7D3B0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8E20C-B30C-C3DA-E6B4-1B1100808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ECD43F-2C57-45DF-96E9-716FC9DF1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3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F9D9BF-BCB8-A07A-4A49-08D5C4AE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34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AFA224-6CBD-D46F-3616-F18873E6D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18B72C-CD37-5446-2C28-720ADB91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85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B89045-ED71-CE86-370C-8B3D622E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FD33F8-DCDD-3675-F383-B95A2637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9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E9105D-23FC-8924-F268-FF4675B32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omputer screen shot of a computer screen&#10;&#10;AI-generated content may be incorrect.">
            <a:extLst>
              <a:ext uri="{FF2B5EF4-FFF2-40B4-BE49-F238E27FC236}">
                <a16:creationId xmlns:a16="http://schemas.microsoft.com/office/drawing/2014/main" id="{52BB9440-D4CA-5743-DC70-52931088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69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43654-1B53-B92A-D42D-DDC918A73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C0315D-E991-F908-1400-99345009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2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E3ACA8-1BC5-0709-6D0C-61F481E4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84FF3A-5A1A-C41E-38AC-15E81803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9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2A0E6B-8BCF-2110-32E1-DAE26905E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1631E8-21E0-81FE-C07D-179D5219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AD299-C2E9-2B7A-EF9E-E5C585726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95F6AA-B316-93D2-4459-05403176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82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7B94D-D175-2BCF-11A0-3EA7C78A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DD24E5-FF9C-1314-42DA-BF8305A8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3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5B67DF-8C44-3EE6-7E15-692B0A7B1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7AC37D-3603-CBD6-CAAD-1364A60E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9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2206D5-47AB-24D3-6B35-F6E5F653A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B30CB9-EAA8-012D-3E7A-D9B51E0B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3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66C96D-6E6D-789C-90BE-7D69B6F4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AF5E9D-CDF4-A33A-CDB3-D69DB682F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59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26F293-37C2-8F33-060A-AAF3F861D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3B3F91-AA52-21B5-7984-83094E02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F6CADE-9323-1D29-5AC6-9D1D9A2E0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5BF9CD-FA64-D169-FCB5-B0437CBE4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5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A71F09-7378-1592-D79F-05F7F0F7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B2C5C1-C47F-1297-9559-EC6A6814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19" y="457200"/>
            <a:ext cx="950976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9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Prasanna Patil</dc:creator>
  <cp:lastModifiedBy>Prasanna Patil</cp:lastModifiedBy>
  <cp:revision>1</cp:revision>
  <dcterms:created xsi:type="dcterms:W3CDTF">2025-09-18T10:41:07Z</dcterms:created>
  <dcterms:modified xsi:type="dcterms:W3CDTF">2025-09-18T11:31:34Z</dcterms:modified>
</cp:coreProperties>
</file>